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Yazar ve Tarih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Yazar ve Tarih</a:t>
            </a:r>
          </a:p>
        </p:txBody>
      </p:sp>
      <p:sp>
        <p:nvSpPr>
          <p:cNvPr id="12" name="Sunu Başlığı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Sunu Başlığı</a:t>
            </a:r>
          </a:p>
        </p:txBody>
      </p:sp>
      <p:sp>
        <p:nvSpPr>
          <p:cNvPr id="13" name="Gövde Düzeyi Bir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Sunu Alt Başlığı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Rap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övde Düzeyi Bir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Rapor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üyük V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övde Düzeyi Bir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%100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Veri bilgisi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Veri bilgisi</a:t>
            </a:r>
          </a:p>
        </p:txBody>
      </p:sp>
      <p:sp>
        <p:nvSpPr>
          <p:cNvPr id="108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İsim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İsim</a:t>
            </a:r>
          </a:p>
        </p:txBody>
      </p:sp>
      <p:sp>
        <p:nvSpPr>
          <p:cNvPr id="116" name="Gövde Düzeyi Bir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“Ünlü Alıntı”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ğraf - 3 Yuk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Kızarmış pilav, kaynamış yumurta ve salata ile dolu kâse ve yemek çubukları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Somon balığı çöreği, salata ve humus ile dolu kâse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Maydanozlu tereyağı, kavrulmuş fındık ve rendelenmiş parmesan peyniriyle bir kâse pappardelle makarna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kızarmış pilav, kaynamış yumurta ve salata ile dolu kâse ve yemek çubukları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aşlık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kadolar ve misket limonları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unu Başlığı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Sunu Başlığı</a:t>
            </a:r>
          </a:p>
        </p:txBody>
      </p:sp>
      <p:sp>
        <p:nvSpPr>
          <p:cNvPr id="23" name="Yazar ve Tarih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Yazar ve Tarih</a:t>
            </a:r>
          </a:p>
        </p:txBody>
      </p:sp>
      <p:sp>
        <p:nvSpPr>
          <p:cNvPr id="24" name="Gövde Düzeyi Bir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Sunu Alt Başlığı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lternatif Başlık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omon balığı çöreği, salata ve humus ile dolu kâse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ayt Başlığı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Slayt Başlığı</a:t>
            </a:r>
          </a:p>
        </p:txBody>
      </p:sp>
      <p:sp>
        <p:nvSpPr>
          <p:cNvPr id="34" name="Gövde Düzeyi Bir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Slayt Alt Başlığı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ayt Numarası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ayt Başlığı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Slayt Başlığı</a:t>
            </a:r>
          </a:p>
        </p:txBody>
      </p:sp>
      <p:sp>
        <p:nvSpPr>
          <p:cNvPr id="43" name="Slayt Alt Başlığı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Slayt Alt Başlığı</a:t>
            </a:r>
          </a:p>
        </p:txBody>
      </p:sp>
      <p:sp>
        <p:nvSpPr>
          <p:cNvPr id="44" name="Gövde Düzeyi Bir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Slayt madde işareti metni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övde Düzeyi Bir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Slayt madde işareti metni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aşlık, Madde İşaretleri ve Fotoğ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ayt Alt Başlığı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Slayt Alt Başlığı</a:t>
            </a:r>
          </a:p>
        </p:txBody>
      </p:sp>
      <p:sp>
        <p:nvSpPr>
          <p:cNvPr id="61" name="Gövde Düzeyi Bir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Slayt madde işareti metni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Maydanozlu tereyağı, kavrulmuş fındık ve rendelenmiş parmesan peyniriyle bir kâse pappardelle makarna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ayt Başlığı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Slayt Başlığı</a:t>
            </a:r>
          </a:p>
        </p:txBody>
      </p:sp>
      <p:sp>
        <p:nvSpPr>
          <p:cNvPr id="64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ölü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ölüm Başlığı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Bölüm Başlığı</a:t>
            </a:r>
          </a:p>
        </p:txBody>
      </p:sp>
      <p:sp>
        <p:nvSpPr>
          <p:cNvPr id="72" name="Slayt Numarası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ayt Başlığı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Slayt Başlığı</a:t>
            </a:r>
          </a:p>
        </p:txBody>
      </p:sp>
      <p:sp>
        <p:nvSpPr>
          <p:cNvPr id="80" name="Slayt Alt Başlığı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Slayt Alt Başlığı</a:t>
            </a:r>
          </a:p>
        </p:txBody>
      </p:sp>
      <p:sp>
        <p:nvSpPr>
          <p:cNvPr id="81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ja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janda Başlığı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Ajanda Başlığı</a:t>
            </a:r>
          </a:p>
        </p:txBody>
      </p:sp>
      <p:sp>
        <p:nvSpPr>
          <p:cNvPr id="89" name="Ajanda Alt Başlığı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Ajanda Alt Başlığı</a:t>
            </a:r>
          </a:p>
        </p:txBody>
      </p:sp>
      <p:sp>
        <p:nvSpPr>
          <p:cNvPr id="90" name="Gövde Düzeyi Bir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Ajanda Konuları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ayt Numarası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Başlığı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Slayt Başlığı</a:t>
            </a:r>
          </a:p>
        </p:txBody>
      </p:sp>
      <p:sp>
        <p:nvSpPr>
          <p:cNvPr id="3" name="Gövde Düzeyi Bir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Slayt madde işareti metni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ayt Numarası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KEMAL GÜNA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KEMAL GÜNAY</a:t>
            </a:r>
          </a:p>
        </p:txBody>
      </p:sp>
      <p:sp>
        <p:nvSpPr>
          <p:cNvPr id="152" name="YENİ MEDYA ARAŞTIRMA YÖNTEMLERİ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YENİ MEDYA ARAŞTIRMA YÖNTEMLERİ</a:t>
            </a:r>
          </a:p>
        </p:txBody>
      </p:sp>
      <p:sp>
        <p:nvSpPr>
          <p:cNvPr id="153" name="Sunu Alt Başlığı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layt Başlığ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layt Alt Başlığı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layt madde işareti metni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5" name="Ekran Resmi 2023-02-19 23.16.12.png" descr="Ekran Resmi 2023-02-19 23.16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5683" y="840609"/>
            <a:ext cx="17793936" cy="12820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layt Başlığ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layt Alt Başlığı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layt madde işareti metni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0" name="Ekran Resmi 2023-02-19 23.14.41.png" descr="Ekran Resmi 2023-02-19 23.14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4181" y="427683"/>
            <a:ext cx="17176766" cy="12158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layt Başlığ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Popülasyon ve Örneklem (Population and Sample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Popülasyon ve Örneklem (Population and Sample)</a:t>
            </a:r>
          </a:p>
        </p:txBody>
      </p:sp>
      <p:sp>
        <p:nvSpPr>
          <p:cNvPr id="204" name="Slayt madde işareti metni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5" name="Ekran Resmi 2023-02-19 23.39.13.png" descr="Ekran Resmi 2023-02-19 23.39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6644" y="3431111"/>
            <a:ext cx="11859950" cy="9226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özlem Birimi (Observation Uni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Gözlem Birimi (Observation Unit)</a:t>
            </a:r>
          </a:p>
        </p:txBody>
      </p:sp>
      <p:sp>
        <p:nvSpPr>
          <p:cNvPr id="208" name="Slayt Alt Başlığı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Araştırmada incelediğimiz birimlerdi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Araştırmada incelediğimiz birimlerdir.</a:t>
            </a:r>
          </a:p>
          <a:p>
            <a:pPr/>
            <a:r>
              <a:t>Bilimsel gözlem, canlı veya cansız varlıkları herhangi bir bilgiye ulaşmak amacıyla, belirli takip metotları ve kayıt yöntemlerini kullanarak, çeşitli araçlarla veya çıplak gözle dikkatle izleme</a:t>
            </a:r>
          </a:p>
        </p:txBody>
      </p:sp>
      <p:pic>
        <p:nvPicPr>
          <p:cNvPr id="210" name="Ekran Resmi 2023-03-07 01.06.26.png" descr="Ekran Resmi 2023-03-07 01.06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012" y="7719281"/>
            <a:ext cx="4772745" cy="51240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layt Başlığ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Variables and Variable Types (Değişken ve Değişken Türleri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Variables and Variable Types (Değişken ve Değişken Türleri)</a:t>
            </a:r>
          </a:p>
        </p:txBody>
      </p:sp>
      <p:sp>
        <p:nvSpPr>
          <p:cNvPr id="214" name="Bir durumdan diğerine, gözlemden gözleme farklılık gösteren özelliklere “değişken” adı verilir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Bir durumdan diğerine, gözlemden gözleme farklılık gösteren özelliklere “değişken” adı verilir.</a:t>
            </a:r>
          </a:p>
        </p:txBody>
      </p:sp>
      <p:pic>
        <p:nvPicPr>
          <p:cNvPr id="215" name="Ekran Resmi 2023-03-07 01.11.55.png" descr="Ekran Resmi 2023-03-07 01.11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1553" y="5908299"/>
            <a:ext cx="16030945" cy="6501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Variables and Variable Types (Değişken ve Değişken Türleri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defRPr spc="0" sz="5500"/>
            </a:lvl1pPr>
          </a:lstStyle>
          <a:p>
            <a:pPr/>
            <a:r>
              <a:t>Variables and Variable Types (Değişken ve Değişken Türleri)</a:t>
            </a:r>
          </a:p>
        </p:txBody>
      </p:sp>
      <p:sp>
        <p:nvSpPr>
          <p:cNvPr id="218" name="Slayt Alt Başlığı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Değişken türleri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Değişken türleri</a:t>
            </a:r>
          </a:p>
          <a:p>
            <a:pPr/>
            <a:r>
              <a:t>Sayısal değişkenler (nicel, kantitatif) - Quantative</a:t>
            </a:r>
          </a:p>
          <a:p>
            <a:pPr/>
            <a:r>
              <a:t>Kategorik değişkenler (nitel, kalitatif) - Qualitative</a:t>
            </a:r>
          </a:p>
          <a:p>
            <a:pPr/>
            <a:r>
              <a:t>Cinsiyet kategorik değişkendir. “Kadın”, “erkek” ise bu kategorik değişkenin sınıflarıdır.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Variables and Variable Types (Değişken ve Değişken Türleri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defRPr spc="0" sz="5500"/>
            </a:lvl1pPr>
          </a:lstStyle>
          <a:p>
            <a:pPr/>
            <a:r>
              <a:t>Variables and Variable Types (Değişken ve Değişken Türleri)</a:t>
            </a:r>
          </a:p>
        </p:txBody>
      </p:sp>
      <p:sp>
        <p:nvSpPr>
          <p:cNvPr id="222" name="Slayt Alt Başlığı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Kategorik değişkenin sınıfları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Kategorik değişkenin sınıfları</a:t>
            </a:r>
          </a:p>
          <a:p>
            <a:pPr/>
            <a:r>
              <a:t>Rütbe kategorik değişkenin sınıfları</a:t>
            </a:r>
          </a:p>
          <a:p>
            <a:pPr/>
            <a:r>
              <a:t>Onbaşı &lt; teğmen &lt; yüzbaşı &lt; binbaşı &lt; albay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Ölçek Türleri - Scales of Measur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Ölçek Türleri - Scales of Measurements</a:t>
            </a:r>
          </a:p>
        </p:txBody>
      </p:sp>
      <p:sp>
        <p:nvSpPr>
          <p:cNvPr id="226" name="Ölçek türleri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Ölçek türleri</a:t>
            </a:r>
          </a:p>
        </p:txBody>
      </p:sp>
      <p:sp>
        <p:nvSpPr>
          <p:cNvPr id="227" name="Sayısal değişkenler için: aralık ve ora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Sayısal değişkenler için: aralık ve oran</a:t>
            </a:r>
          </a:p>
          <a:p>
            <a:pPr/>
            <a:r>
              <a:t>Kategorik değişkenler için: nominal ve ordinal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Ölçek Türleri - Scales of Measur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Ölçek Türleri - Scales of Measurements</a:t>
            </a:r>
          </a:p>
        </p:txBody>
      </p:sp>
      <p:sp>
        <p:nvSpPr>
          <p:cNvPr id="230" name="Aralık ölçek türü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Aralık ölçek türü</a:t>
            </a:r>
          </a:p>
        </p:txBody>
      </p:sp>
      <p:sp>
        <p:nvSpPr>
          <p:cNvPr id="231" name="Aralık: başlangıç noktası sıfır olmayan sayısal değişkenlerin ölçek türüdür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Aralık: başlangıç noktası sıfır olmayan sayısal değişkenlerin ölçek türüdür.</a:t>
            </a:r>
          </a:p>
        </p:txBody>
      </p:sp>
      <p:pic>
        <p:nvPicPr>
          <p:cNvPr id="232" name="Ekran Resmi 2023-03-07 02.06.32.png" descr="Ekran Resmi 2023-03-07 02.06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6025" y="5760310"/>
            <a:ext cx="5080001" cy="523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Ölçek Türleri - Scales of Measur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Ölçek Türleri - Scales of Measurements</a:t>
            </a:r>
          </a:p>
        </p:txBody>
      </p:sp>
      <p:sp>
        <p:nvSpPr>
          <p:cNvPr id="235" name="Oran ölçek türü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Oran ölçek türü </a:t>
            </a:r>
          </a:p>
        </p:txBody>
      </p:sp>
      <p:sp>
        <p:nvSpPr>
          <p:cNvPr id="236" name="Başlangıç noktasını sıfır kabul eden sayısal değişkenlerin ölçek türü orandır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Başlangıç noktasını sıfır kabul eden sayısal değişkenlerin ölçek türü orandır.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VERİ OKURYAZARLIĞI (DATA LITERACY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VERİ OKURYAZARLIĞI (DATA LITERACY)</a:t>
            </a:r>
          </a:p>
        </p:txBody>
      </p:sp>
      <p:sp>
        <p:nvSpPr>
          <p:cNvPr id="156" name="Slayt Alt Başlığı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Veri okuryazarlığı nedir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Veri okuryazarlığı nedir?</a:t>
            </a:r>
          </a:p>
          <a:p>
            <a:pPr/>
            <a:r>
              <a:t>Temel kavramlar</a:t>
            </a:r>
          </a:p>
          <a:p>
            <a:pPr/>
            <a:r>
              <a:t>Merkezi eğilim ölçüleri</a:t>
            </a:r>
          </a:p>
          <a:p>
            <a:pPr/>
            <a:r>
              <a:t>Dağılım ölçüleri</a:t>
            </a:r>
          </a:p>
          <a:p>
            <a:pPr/>
            <a:r>
              <a:t>İstatistiksel düşünce modelleri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Ölçek Türleri - Scales of Measur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Ölçek Türleri - Scales of Measurements</a:t>
            </a:r>
          </a:p>
        </p:txBody>
      </p:sp>
      <p:sp>
        <p:nvSpPr>
          <p:cNvPr id="239" name="Nominal ölçek türü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Nominal ölçek türü</a:t>
            </a:r>
          </a:p>
        </p:txBody>
      </p:sp>
      <p:sp>
        <p:nvSpPr>
          <p:cNvPr id="240" name="Cinsiyet kategorik değişkendi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Cinsiyet kategorik değişkendir.</a:t>
            </a:r>
          </a:p>
          <a:p>
            <a:pPr/>
            <a:r>
              <a:t>“Kadın”, “erkek” ise bu kategorik değişkenin sınıflarıdır.</a:t>
            </a:r>
          </a:p>
          <a:p>
            <a:pPr/>
            <a:r>
              <a:t>“Kadın” ve “erkek” sınıfları arasında fark olmadığı için bu değişken nominal ölçek türüne sahiptir.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Ölçek Türleri - Scales of Measur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Ölçek Türleri - Scales of Measurements</a:t>
            </a:r>
          </a:p>
        </p:txBody>
      </p:sp>
      <p:sp>
        <p:nvSpPr>
          <p:cNvPr id="243" name="Ordinal ölçek türü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Ordinal ölçek türü</a:t>
            </a:r>
          </a:p>
        </p:txBody>
      </p:sp>
      <p:sp>
        <p:nvSpPr>
          <p:cNvPr id="244" name="“Rütbe” kategorik değişkendi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“Rütbe” kategorik değişkendir.</a:t>
            </a:r>
          </a:p>
          <a:p>
            <a:pPr/>
            <a:r>
              <a:t>“Onbaşı” &lt; “yüzbaşı” &lt; “binbaşı” &lt; “albay” bu kategorik değişkenin sınıflarıdır.</a:t>
            </a:r>
          </a:p>
          <a:p>
            <a:pPr/>
            <a:r>
              <a:t>Bu değişkenin sınıfları arasında fark olduğu için “rütbe” değişkeni ordiinaldir.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layt Başlığ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layt Alt Başlığı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layt madde işareti metni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9" name="Ekran Resmi 2023-03-07 02.14.08.png" descr="Ekran Resmi 2023-03-07 02.14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8972" y="4051300"/>
            <a:ext cx="16226056" cy="8113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Aritmetik Ortalama - Arithmetic Me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Aritmetik Ortalama - Arithmetic Mean</a:t>
            </a:r>
          </a:p>
        </p:txBody>
      </p:sp>
      <p:sp>
        <p:nvSpPr>
          <p:cNvPr id="252" name="Slayt Alt Başlığı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Bir seride (değişkende) yer alan tüm değerlerin toplanması ve birim sayısına bölünmesi ile elde edilen istatistikti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Bir seride (değişkende) yer alan tüm değerlerin toplanması ve birim sayısına bölünmesi ile elde edilen istatistiktir.</a:t>
            </a:r>
          </a:p>
          <a:p>
            <a:pPr/>
            <a:r>
              <a:t>10 + 20 + 30 + 40 / 4 = 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Medyan - Medi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Medyan - Median</a:t>
            </a:r>
          </a:p>
        </p:txBody>
      </p:sp>
      <p:sp>
        <p:nvSpPr>
          <p:cNvPr id="256" name="Slayt Alt Başlığı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Bir seriyi küçükten büyüğe veya büyükten küçüğe sıraladığımızda tam ortadan seriyi iki eşit parçaya ayıran değere medyan adı verilir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Bir seriyi küçükten büyüğe veya büyükten küçüğe sıraladığımızda tam ortadan seriyi iki eşit parçaya ayıran değere medyan adı verilir.</a:t>
            </a:r>
          </a:p>
        </p:txBody>
      </p:sp>
      <p:pic>
        <p:nvPicPr>
          <p:cNvPr id="258" name="Ekran Resmi 2023-03-07 13.24.06.png" descr="Ekran Resmi 2023-03-07 13.24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9363" y="5521240"/>
            <a:ext cx="6530586" cy="1986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Medyan - Medi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Medyan - Median</a:t>
            </a:r>
          </a:p>
        </p:txBody>
      </p:sp>
      <p:sp>
        <p:nvSpPr>
          <p:cNvPr id="261" name="Slayt Alt Başlığı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Medyan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Medyan: </a:t>
            </a:r>
          </a:p>
          <a:p>
            <a:pPr/>
            <a:r>
              <a:t>N: tek ise;</a:t>
            </a:r>
          </a:p>
        </p:txBody>
      </p:sp>
      <p:pic>
        <p:nvPicPr>
          <p:cNvPr id="263" name="Ekran Resmi 2023-03-07 13.27.33.png" descr="Ekran Resmi 2023-03-07 13.27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1650" y="6326543"/>
            <a:ext cx="8140700" cy="673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Medyan - Medi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Medyan - Median</a:t>
            </a:r>
          </a:p>
        </p:txBody>
      </p:sp>
      <p:sp>
        <p:nvSpPr>
          <p:cNvPr id="266" name="Slayt Alt Başlığı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Medyan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Medyan: </a:t>
            </a:r>
          </a:p>
          <a:p>
            <a:pPr/>
            <a:r>
              <a:t>N: çift ise;</a:t>
            </a:r>
          </a:p>
        </p:txBody>
      </p:sp>
      <p:pic>
        <p:nvPicPr>
          <p:cNvPr id="268" name="Ekran Resmi 2023-03-07 13.29.45.png" descr="Ekran Resmi 2023-03-07 13.29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200" y="5271360"/>
            <a:ext cx="13055600" cy="646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Medyan ve Ortalama Karşılaştırılmas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Medyan ve Ortalama Karşılaştırılması</a:t>
            </a:r>
          </a:p>
        </p:txBody>
      </p:sp>
      <p:sp>
        <p:nvSpPr>
          <p:cNvPr id="271" name="Slayt Alt Başlığı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Aritmetik ortalama,seri dağılımının (değişkenin dağılımının) simetrik olduğu bilindiğinde kullanılabilir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Aritmetik ortalama,seri dağılımının (değişkenin dağılımının) simetrik olduğu bilindiğinde kullanılabilir.</a:t>
            </a:r>
          </a:p>
        </p:txBody>
      </p:sp>
      <p:pic>
        <p:nvPicPr>
          <p:cNvPr id="273" name="Ekran Resmi 2023-03-07 13.32.55.png" descr="Ekran Resmi 2023-03-07 13.32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6050" y="6606038"/>
            <a:ext cx="13931900" cy="443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Mod - M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 - Mode</a:t>
            </a:r>
          </a:p>
        </p:txBody>
      </p:sp>
      <p:sp>
        <p:nvSpPr>
          <p:cNvPr id="276" name="Slayt Alt Başlığı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7" name="Bir seride (değişkende) en çok tekrar eden değere “mod” adı verilir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Bir seride (değişkende) en çok tekrar eden değere “mod” adı verilir.</a:t>
            </a:r>
          </a:p>
        </p:txBody>
      </p:sp>
      <p:pic>
        <p:nvPicPr>
          <p:cNvPr id="278" name="Ekran Resmi 2023-03-07 16.20.00.png" descr="Ekran Resmi 2023-03-07 16.20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00" y="5771624"/>
            <a:ext cx="8636000" cy="430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Kartiller - Quarti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Kartiller - Quartiles</a:t>
            </a:r>
          </a:p>
        </p:txBody>
      </p:sp>
      <p:sp>
        <p:nvSpPr>
          <p:cNvPr id="281" name="Slayt Alt Başlığı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Küçükten büyüğe sıralana bir seriyi 4 parçaya ayıran değerlere karteller denir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Küçükten büyüğe sıralana bir seriyi 4 parçaya ayıran değerlere karteller denir.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Veri Okuryazarlığ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Veri Okuryazarlığı</a:t>
            </a:r>
          </a:p>
        </p:txBody>
      </p:sp>
      <p:sp>
        <p:nvSpPr>
          <p:cNvPr id="160" name="Veri Okuryazarlığı Nedir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Veri Okuryazarlığı Nedir?</a:t>
            </a:r>
          </a:p>
        </p:txBody>
      </p:sp>
      <p:sp>
        <p:nvSpPr>
          <p:cNvPr id="161" name="Günlük hayatta veriyle temas ettiğimiz ilk anlardaki basit veri yorumlama kabiliyetleridir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Günlük hayatta veriyle temas ettiğimiz ilk anlardaki basit veri yorumlama kabiliyetleridir.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ayt Başlığ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Veri Okuryazarlığı Nedir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Veri Okuryazarlığı Nedir?</a:t>
            </a:r>
          </a:p>
        </p:txBody>
      </p:sp>
      <p:sp>
        <p:nvSpPr>
          <p:cNvPr id="165" name="Veri okuryazarlığı; her türden veri tipinin, değişken ve ölçek türlerini tanımlayabilme, betimsel istatistikleri ve istatistiksel grafikleri kullanarak veri değerlendirebilme yeteneğidir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Veri okuryazarlığı; her türden veri tipinin, değişken ve ölçek türlerini tanımlayabilme, betimsel istatistikleri ve istatistiksel grafikleri kullanarak veri değerlendirebilme yeteneğidir.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layt Başlığ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layt Alt Başlığı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layt madde işareti metni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0" name="Ekran Resmi 2023-02-19 23.07.12.png" descr="Ekran Resmi 2023-02-19 23.07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9518" y="1925207"/>
            <a:ext cx="14141093" cy="11085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layt Başlığ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layt Alt Başlığı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layt madde işareti metni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5" name="Ekran Resmi 2023-02-19 23.10.12.png" descr="Ekran Resmi 2023-02-19 23.10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7011" y="1585391"/>
            <a:ext cx="19885548" cy="10184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layt Başlığ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layt Alt Başlığı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layt madde işareti metni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0" name="Ekran Resmi 2023-02-19 23.08.34.png" descr="Ekran Resmi 2023-02-19 23.08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7095" y="649011"/>
            <a:ext cx="16109810" cy="12417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ayt Başlığ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layt Alt Başlığı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layt madde işareti metni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5" name="Ekran Resmi 2023-02-19 23.12.17.png" descr="Ekran Resmi 2023-02-19 23.12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1875" y="2064486"/>
            <a:ext cx="12160155" cy="105601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layt Başlığ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layt Alt Başlığı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layt madde işareti metni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0" name="Ekran Resmi 2023-02-19 23.13.34.png" descr="Ekran Resmi 2023-02-19 23.13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0453" y="1181732"/>
            <a:ext cx="21783094" cy="11836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